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822" r:id="rId9"/>
  </p:sldMasterIdLst>
  <p:sldIdLst>
    <p:sldId id="256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291" r:id="rId21"/>
    <p:sldId id="292" r:id="rId22"/>
    <p:sldId id="293" r:id="rId23"/>
    <p:sldId id="264" r:id="rId24"/>
    <p:sldId id="265" r:id="rId25"/>
    <p:sldId id="258" r:id="rId26"/>
    <p:sldId id="259" r:id="rId27"/>
    <p:sldId id="260" r:id="rId28"/>
    <p:sldId id="261" r:id="rId29"/>
    <p:sldId id="262" r:id="rId30"/>
    <p:sldId id="263" r:id="rId31"/>
    <p:sldId id="266" r:id="rId32"/>
    <p:sldId id="330" r:id="rId33"/>
    <p:sldId id="268" r:id="rId34"/>
    <p:sldId id="269" r:id="rId35"/>
    <p:sldId id="271" r:id="rId36"/>
    <p:sldId id="273" r:id="rId37"/>
    <p:sldId id="275" r:id="rId38"/>
    <p:sldId id="277" r:id="rId39"/>
    <p:sldId id="279" r:id="rId40"/>
    <p:sldId id="281" r:id="rId41"/>
    <p:sldId id="283" r:id="rId42"/>
    <p:sldId id="285" r:id="rId43"/>
    <p:sldId id="289" r:id="rId44"/>
    <p:sldId id="287" r:id="rId45"/>
    <p:sldId id="270" r:id="rId46"/>
    <p:sldId id="272" r:id="rId47"/>
    <p:sldId id="274" r:id="rId48"/>
    <p:sldId id="276" r:id="rId49"/>
    <p:sldId id="278" r:id="rId50"/>
    <p:sldId id="280" r:id="rId51"/>
    <p:sldId id="282" r:id="rId52"/>
    <p:sldId id="284" r:id="rId53"/>
    <p:sldId id="286" r:id="rId54"/>
    <p:sldId id="288" r:id="rId55"/>
    <p:sldId id="290" r:id="rId56"/>
    <p:sldId id="294" r:id="rId57"/>
    <p:sldId id="318" r:id="rId58"/>
    <p:sldId id="319" r:id="rId5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754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03976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3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560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69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17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53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39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08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87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57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18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46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24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39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77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9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12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12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8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455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53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5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53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40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76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14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59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51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16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6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542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19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51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6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05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4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4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18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50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77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1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829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165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51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9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63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47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85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15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01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14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7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765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456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82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989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30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17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30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96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85800"/>
            <a:ext cx="1029546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86200"/>
            <a:ext cx="85344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48267" y="6229350"/>
            <a:ext cx="25738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99467" y="6229350"/>
            <a:ext cx="37930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05333" y="6229350"/>
            <a:ext cx="2438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428F13-78B9-4603-91B4-03453E5DB6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3065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734E-22AF-47E9-8870-63A7F4F4A60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621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DF07-FA23-4004-86D1-D3C47284F6B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0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7517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E42-AE9B-4D89-8967-18FEDE5676B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167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D90B5-793D-49A4-AF08-05E3097AFAE0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468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FEB4-F548-46DD-98D8-B7C9ADE0B36F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394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5051E-EF0C-4A9A-A3D7-5E5BEC9AA81B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394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D932-CF40-4ECD-B2DE-2B861376BFC1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744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F82CE-4C6C-46A4-BE0F-E99CB36FAB5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812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1A6CD-51EE-4795-9718-F9E35C8B37CD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24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71467" y="228600"/>
            <a:ext cx="2743200" cy="5829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41867" y="228600"/>
            <a:ext cx="8026400" cy="5829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AD848-5CF9-45F7-B999-A53A05293164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084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5764474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842363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75982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18661997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5382772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0871128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98530575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42685385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88952758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704813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1754446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21974706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374968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700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176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761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073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498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895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144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732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226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95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8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F0F3-240C-4487-88C9-59F2571A997B}" type="datetimeFigureOut">
              <a:rPr lang="zh-TW" altLang="en-US" smtClean="0"/>
              <a:t>2018/3/5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8771-37F1-431F-9723-1E6F5635B0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618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1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1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1E668-0393-44D6-8982-923309B48A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6B453-EAE5-4CDA-8420-10854D03E18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2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867" y="228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85950"/>
            <a:ext cx="1090506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5733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2935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4667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BE059F38-1F1A-4BB6-9033-5C0568990237}" type="slidenum">
              <a:rPr lang="en-US" altLang="zh-TW">
                <a:solidFill>
                  <a:srgbClr val="5E574E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  <p:pic>
        <p:nvPicPr>
          <p:cNvPr id="1031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445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63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2018/3/5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427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2018/3/5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48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402" t="3218" r="115" b="15172"/>
          <a:stretch/>
        </p:blipFill>
        <p:spPr>
          <a:xfrm>
            <a:off x="1629103" y="15246"/>
            <a:ext cx="10562897" cy="6842754"/>
          </a:xfrm>
          <a:prstGeom prst="rect">
            <a:avLst/>
          </a:prstGeom>
        </p:spPr>
      </p:pic>
      <p:pic>
        <p:nvPicPr>
          <p:cNvPr id="1026" name="Picture 2" descr="「pikachu cool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14" y="4622772"/>
            <a:ext cx="2980304" cy="223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形圖說文字 4"/>
          <p:cNvSpPr/>
          <p:nvPr/>
        </p:nvSpPr>
        <p:spPr>
          <a:xfrm>
            <a:off x="189186" y="214313"/>
            <a:ext cx="5864773" cy="4209392"/>
          </a:xfrm>
          <a:prstGeom prst="wedgeEllipseCallout">
            <a:avLst>
              <a:gd name="adj1" fmla="val 99160"/>
              <a:gd name="adj2" fmla="val 4012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Everybody takes a look! </a:t>
            </a:r>
          </a:p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I have a </a:t>
            </a:r>
            <a:r>
              <a:rPr lang="en-US" altLang="zh-TW" sz="48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new blue marker</a:t>
            </a:r>
            <a:r>
              <a:rPr lang="en-US" altLang="zh-TW" sz="4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.</a:t>
            </a:r>
          </a:p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Cool, right?</a:t>
            </a:r>
            <a:endParaRPr lang="zh-TW" altLang="en-US" sz="4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相關圖片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61" y="240258"/>
            <a:ext cx="7115532" cy="676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9078" y="254766"/>
            <a:ext cx="11266949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Go back to your seat.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5" t="5786" r="4943" b="195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44" t="14263" r="3046" b="1749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017987" y="819807"/>
            <a:ext cx="1245476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109546" y="4141076"/>
            <a:ext cx="1245476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152291" y="4346029"/>
            <a:ext cx="2117834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8996856" y="6085489"/>
            <a:ext cx="1245476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875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8276"/>
          <a:stretch/>
        </p:blipFill>
        <p:spPr>
          <a:xfrm>
            <a:off x="231228" y="346841"/>
            <a:ext cx="9144000" cy="62904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585434" y="1560786"/>
            <a:ext cx="2333297" cy="406750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chemeClr val="tx1"/>
                </a:solidFill>
              </a:rPr>
              <a:t>Let’s be voice dubbers!</a:t>
            </a:r>
            <a:endParaRPr lang="zh-TW" alt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3" y="2159876"/>
            <a:ext cx="6763390" cy="46981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47" y="2159877"/>
            <a:ext cx="6292130" cy="469812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920968" y="174717"/>
            <a:ext cx="7267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are you?</a:t>
            </a:r>
            <a:endParaRPr lang="zh-TW" altLang="en-US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7898524" y="5376041"/>
            <a:ext cx="3925614" cy="1481959"/>
          </a:xfrm>
          <a:prstGeom prst="cloudCallout">
            <a:avLst>
              <a:gd name="adj1" fmla="val -8383"/>
              <a:gd name="adj2" fmla="val -11835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great!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126124" y="1371599"/>
            <a:ext cx="3074276" cy="1576552"/>
          </a:xfrm>
          <a:prstGeom prst="wedgeEllipseCallout">
            <a:avLst>
              <a:gd name="adj1" fmla="val 44932"/>
              <a:gd name="adj2" fmla="val 705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I’m not so good.</a:t>
            </a:r>
            <a:endParaRPr lang="zh-TW" alt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How are you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5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「baby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9" y="2612187"/>
            <a:ext cx="7065032" cy="424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雲朵形圖說文字 4"/>
          <p:cNvSpPr/>
          <p:nvPr/>
        </p:nvSpPr>
        <p:spPr>
          <a:xfrm>
            <a:off x="6311462" y="2081048"/>
            <a:ext cx="5880538" cy="2538248"/>
          </a:xfrm>
          <a:prstGeom prst="cloudCallout">
            <a:avLst>
              <a:gd name="adj1" fmla="val -69633"/>
              <a:gd name="adj2" fmla="val 67469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one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year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old.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986" name="Picture 2" descr="「龍貓小梅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0509"/>
            <a:ext cx="8216176" cy="461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6227379" y="1746095"/>
            <a:ext cx="5833242" cy="277860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four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years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old.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6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3010" name="Picture 2" descr="「蠟筆小新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9" y="2033915"/>
            <a:ext cx="4824083" cy="48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927835" y="1907709"/>
            <a:ext cx="5833242" cy="3011132"/>
          </a:xfrm>
          <a:prstGeom prst="cloudCallout">
            <a:avLst>
              <a:gd name="adj1" fmla="val -67421"/>
              <a:gd name="adj2" fmla="val 27938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five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years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old.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0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9600" dirty="0">
                <a:solidFill>
                  <a:srgbClr val="FFFF00"/>
                </a:solidFill>
              </a:rPr>
              <a:t>Classroom English</a:t>
            </a:r>
            <a:endParaRPr lang="zh-TW" altLang="en-US" sz="96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661366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3815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62" name="Picture 2" descr="「jak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11" y="2179692"/>
            <a:ext cx="7914290" cy="46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227379" y="1746094"/>
            <a:ext cx="5833242" cy="3030857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seven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years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old.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4036" name="Picture 4" descr="「kung fu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3590"/>
            <a:ext cx="8078951" cy="45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6227379" y="1746095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ten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years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old.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1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「How old are you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6" y="195919"/>
            <a:ext cx="10562861" cy="363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「you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27" y="3224102"/>
            <a:ext cx="38290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5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73420" y="1212773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? </a:t>
            </a:r>
            <a:endParaRPr lang="zh-TW" altLang="en-US" sz="15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「this that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b="49677"/>
          <a:stretch/>
        </p:blipFill>
        <p:spPr bwMode="auto">
          <a:xfrm>
            <a:off x="173421" y="1015560"/>
            <a:ext cx="11824138" cy="50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479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「cut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71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207568" y="188640"/>
            <a:ext cx="8136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color is this?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3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Bitmap Image" r:id="rId3" imgW="2809524" imgH="1162212" progId="Paint.Picture">
                  <p:embed/>
                </p:oleObj>
              </mc:Choice>
              <mc:Fallback>
                <p:oleObj name="Bitmap Image" r:id="rId3" imgW="2809524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927648" y="-315416"/>
            <a:ext cx="705678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00FF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blue.</a:t>
            </a:r>
          </a:p>
        </p:txBody>
      </p:sp>
    </p:spTree>
    <p:extLst>
      <p:ext uri="{BB962C8B-B14F-4D97-AF65-F5344CB8AC3E}">
        <p14:creationId xmlns:p14="http://schemas.microsoft.com/office/powerpoint/2010/main" val="36126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Bitmap Image" r:id="rId3" imgW="2295238" imgH="1467055" progId="Paint.Picture">
                  <p:embed/>
                </p:oleObj>
              </mc:Choice>
              <mc:Fallback>
                <p:oleObj name="Bitmap Image" r:id="rId3" imgW="2295238" imgH="14670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594992" y="-243408"/>
            <a:ext cx="907300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66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green.</a:t>
            </a:r>
          </a:p>
        </p:txBody>
      </p:sp>
    </p:spTree>
    <p:extLst>
      <p:ext uri="{BB962C8B-B14F-4D97-AF65-F5344CB8AC3E}">
        <p14:creationId xmlns:p14="http://schemas.microsoft.com/office/powerpoint/2010/main" val="228999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Bitmap Image" r:id="rId3" imgW="2857899" imgH="1628571" progId="Paint.Picture">
                  <p:embed/>
                </p:oleObj>
              </mc:Choice>
              <mc:Fallback>
                <p:oleObj name="Bitmap Image" r:id="rId3" imgW="2857899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431704" y="-387424"/>
            <a:ext cx="619268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C000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red.</a:t>
            </a:r>
          </a:p>
        </p:txBody>
      </p:sp>
    </p:spTree>
    <p:extLst>
      <p:ext uri="{BB962C8B-B14F-4D97-AF65-F5344CB8AC3E}">
        <p14:creationId xmlns:p14="http://schemas.microsoft.com/office/powerpoint/2010/main" val="4524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type="title"/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Bitmap Image" r:id="rId3" imgW="2514286" imgH="1476190" progId="Paint.Picture">
                  <p:embed/>
                </p:oleObj>
              </mc:Choice>
              <mc:Fallback>
                <p:oleObj name="Bitmap Image" r:id="rId3" imgW="2514286" imgH="14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91544" y="-387424"/>
            <a:ext cx="813690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00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black.</a:t>
            </a:r>
          </a:p>
        </p:txBody>
      </p:sp>
    </p:spTree>
    <p:extLst>
      <p:ext uri="{BB962C8B-B14F-4D97-AF65-F5344CB8AC3E}">
        <p14:creationId xmlns:p14="http://schemas.microsoft.com/office/powerpoint/2010/main" val="330768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8821" y="31782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Raise your hands.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Raise your hand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21" y="1769487"/>
            <a:ext cx="9046245" cy="508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243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Bitmap Image" r:id="rId3" imgW="3561905" imgH="2142857" progId="Paint.Picture">
                  <p:embed/>
                </p:oleObj>
              </mc:Choice>
              <mc:Fallback>
                <p:oleObj name="Bitmap Image" r:id="rId3" imgW="3561905" imgH="2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351584" y="-387424"/>
            <a:ext cx="71247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D60093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pink.</a:t>
            </a:r>
          </a:p>
        </p:txBody>
      </p:sp>
    </p:spTree>
    <p:extLst>
      <p:ext uri="{BB962C8B-B14F-4D97-AF65-F5344CB8AC3E}">
        <p14:creationId xmlns:p14="http://schemas.microsoft.com/office/powerpoint/2010/main" val="415993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Bitmap Image" r:id="rId3" imgW="1819529" imgH="1400000" progId="Paint.Picture">
                  <p:embed/>
                </p:oleObj>
              </mc:Choice>
              <mc:Fallback>
                <p:oleObj name="Bitmap Image" r:id="rId3" imgW="1819529" imgH="14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631504" y="-387424"/>
            <a:ext cx="921702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CC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yellow.</a:t>
            </a:r>
          </a:p>
        </p:txBody>
      </p:sp>
    </p:spTree>
    <p:extLst>
      <p:ext uri="{BB962C8B-B14F-4D97-AF65-F5344CB8AC3E}">
        <p14:creationId xmlns:p14="http://schemas.microsoft.com/office/powerpoint/2010/main" val="23256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631504" y="-459432"/>
            <a:ext cx="856104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FFFF">
                    <a:lumMod val="85000"/>
                  </a:srgb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white.</a:t>
            </a:r>
          </a:p>
        </p:txBody>
      </p:sp>
    </p:spTree>
    <p:extLst>
      <p:ext uri="{BB962C8B-B14F-4D97-AF65-F5344CB8AC3E}">
        <p14:creationId xmlns:p14="http://schemas.microsoft.com/office/powerpoint/2010/main" val="23217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Bitmap Image" r:id="rId3" imgW="2476190" imgH="1486107" progId="Paint.Picture">
                  <p:embed/>
                </p:oleObj>
              </mc:Choice>
              <mc:Fallback>
                <p:oleObj name="Bitmap Image" r:id="rId3" imgW="2476190" imgH="14861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556618" y="-387424"/>
            <a:ext cx="922327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66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orange.</a:t>
            </a:r>
          </a:p>
        </p:txBody>
      </p:sp>
    </p:spTree>
    <p:extLst>
      <p:ext uri="{BB962C8B-B14F-4D97-AF65-F5344CB8AC3E}">
        <p14:creationId xmlns:p14="http://schemas.microsoft.com/office/powerpoint/2010/main" val="297356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844824"/>
          <a:ext cx="9144000" cy="501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Bitmap Image" r:id="rId3" imgW="2580952" imgH="1362265" progId="Paint.Picture">
                  <p:embed/>
                </p:oleObj>
              </mc:Choice>
              <mc:Fallback>
                <p:oleObj name="Bitmap Image" r:id="rId3" imgW="2580952" imgH="13622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44824"/>
                        <a:ext cx="9144000" cy="5013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67608" y="-315416"/>
            <a:ext cx="727280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FFFF">
                    <a:lumMod val="50000"/>
                  </a:srgb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grey.</a:t>
            </a:r>
          </a:p>
        </p:txBody>
      </p:sp>
    </p:spTree>
    <p:extLst>
      <p:ext uri="{BB962C8B-B14F-4D97-AF65-F5344CB8AC3E}">
        <p14:creationId xmlns:p14="http://schemas.microsoft.com/office/powerpoint/2010/main" val="37165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/>
          </p:nvPr>
        </p:nvGraphicFramePr>
        <p:xfrm>
          <a:off x="1528805" y="1916832"/>
          <a:ext cx="9144000" cy="4941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Bitmap Image" r:id="rId3" imgW="2333333" imgH="1276190" progId="Paint.Picture">
                  <p:embed/>
                </p:oleObj>
              </mc:Choice>
              <mc:Fallback>
                <p:oleObj name="Bitmap Image" r:id="rId3" imgW="2333333" imgH="1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805" y="1916832"/>
                        <a:ext cx="9144000" cy="4941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712273" y="-315416"/>
            <a:ext cx="877706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6600CC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purple.</a:t>
            </a:r>
          </a:p>
        </p:txBody>
      </p:sp>
    </p:spTree>
    <p:extLst>
      <p:ext uri="{BB962C8B-B14F-4D97-AF65-F5344CB8AC3E}">
        <p14:creationId xmlns:p14="http://schemas.microsoft.com/office/powerpoint/2010/main" val="20674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Bitmap Image" r:id="rId3" imgW="1657581" imgH="1333333" progId="Paint.Picture">
                  <p:embed/>
                </p:oleObj>
              </mc:Choice>
              <mc:Fallback>
                <p:oleObj name="Bitmap Image" r:id="rId3" imgW="1657581" imgH="1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127448" y="-387424"/>
            <a:ext cx="943304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6600">
                    <a:lumMod val="50000"/>
                  </a:srgb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It’s brown.</a:t>
            </a:r>
          </a:p>
        </p:txBody>
      </p:sp>
    </p:spTree>
    <p:extLst>
      <p:ext uri="{BB962C8B-B14F-4D97-AF65-F5344CB8AC3E}">
        <p14:creationId xmlns:p14="http://schemas.microsoft.com/office/powerpoint/2010/main" val="20043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07568" y="188641"/>
            <a:ext cx="8305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blue cup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7410" name="Picture 2" descr="「blue cup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196752"/>
            <a:ext cx="981075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1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86013" y="1"/>
            <a:ext cx="91080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green leaf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25602" name="Picture 2" descr="「leaf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708936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47528" y="1"/>
            <a:ext cx="997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>
                <a:solidFill>
                  <a:srgbClr val="C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red apple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9462" name="Picture 6" descr="「apples gif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841288"/>
            <a:ext cx="4968552" cy="501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966" y="3178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your hands down.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Put your hands down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40" y="1643392"/>
            <a:ext cx="9263819" cy="52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139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548" y="260649"/>
            <a:ext cx="902941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black ox. </a:t>
            </a:r>
          </a:p>
        </p:txBody>
      </p:sp>
      <p:pic>
        <p:nvPicPr>
          <p:cNvPr id="24578" name="Picture 2" descr="「black bul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88" y="1196752"/>
            <a:ext cx="662373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6086475" y="3252789"/>
          <a:ext cx="190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Bitmap Image" r:id="rId3" imgW="19078" imgH="352474" progId="Paint.Picture">
                  <p:embed/>
                </p:oleObj>
              </mc:Choice>
              <mc:Fallback>
                <p:oleObj name="Bitmap Image" r:id="rId3" imgW="19078" imgH="35247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3252789"/>
                        <a:ext cx="1905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1703512" y="260649"/>
            <a:ext cx="94330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>
                <a:solidFill>
                  <a:srgbClr val="FF3399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pink dress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1296" name="Picture 32" descr="「pink dress gif」的圖片搜尋結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86" y="2132857"/>
            <a:ext cx="7179279" cy="40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0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410200" y="1143001"/>
            <a:ext cx="480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zh-TW" sz="3200" b="1" dirty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0482" name="Picture 2" descr="相關圖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610127"/>
            <a:ext cx="8320922" cy="42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53737" y="275637"/>
            <a:ext cx="96845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7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7000" b="1" dirty="0">
                <a:solidFill>
                  <a:srgbClr val="FFCC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yellow banana</a:t>
            </a:r>
            <a:r>
              <a:rPr lang="en-US" altLang="zh-TW" sz="7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37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87410" y="404665"/>
            <a:ext cx="91637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>
                <a:solidFill>
                  <a:srgbClr val="FFFFFF">
                    <a:lumMod val="85000"/>
                  </a:srgb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white bear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26626" name="Picture 2" descr="「white bea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564904"/>
            <a:ext cx="849324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7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Picture 18" descr="「orange ca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787210"/>
            <a:ext cx="6761054" cy="507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59995" y="1"/>
            <a:ext cx="97638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an </a:t>
            </a:r>
            <a:r>
              <a:rPr lang="en-US" altLang="zh-TW" sz="7200" b="1" dirty="0">
                <a:solidFill>
                  <a:srgbClr val="FF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orange car</a:t>
            </a: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13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16711" y="-31547"/>
            <a:ext cx="94685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grey cat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21506" name="Picture 2" descr="「grey 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700808"/>
            <a:ext cx="692860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2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45455" y="-14130"/>
            <a:ext cx="94685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>
                <a:solidFill>
                  <a:srgbClr val="FF6600">
                    <a:lumMod val="50000"/>
                  </a:srgb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brown box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27650" name="Picture 2" descr="「brown box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1844824"/>
            <a:ext cx="624123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6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03512" y="188641"/>
            <a:ext cx="9900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7200" b="1" dirty="0">
                <a:solidFill>
                  <a:srgbClr val="6600CC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purple book</a:t>
            </a: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22530" name="Picture 2" descr="「purple book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625685"/>
            <a:ext cx="4958004" cy="52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一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</a:t>
            </a:r>
            <a:r>
              <a:rPr lang="zh-TW" altLang="en-US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 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CD1 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  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2~8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首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2.</a:t>
            </a:r>
            <a:r>
              <a:rPr lang="zh-TW" altLang="en-US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英語學習單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(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雙面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)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3314" name="Picture 2" descr="「snorlax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44" y="126123"/>
            <a:ext cx="3866850" cy="29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036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20402" t="21379" r="21839" b="61609"/>
          <a:stretch/>
        </p:blipFill>
        <p:spPr>
          <a:xfrm>
            <a:off x="0" y="0"/>
            <a:ext cx="12347170" cy="272743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88729" y="1592317"/>
            <a:ext cx="1545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班級</a:t>
            </a:r>
            <a:endParaRPr lang="zh-TW" altLang="en-US" sz="32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832536" y="1592316"/>
            <a:ext cx="1545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座號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176343" y="1592315"/>
            <a:ext cx="1545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姓名</a:t>
            </a:r>
          </a:p>
        </p:txBody>
      </p:sp>
    </p:spTree>
    <p:extLst>
      <p:ext uri="{BB962C8B-B14F-4D97-AF65-F5344CB8AC3E}">
        <p14:creationId xmlns:p14="http://schemas.microsoft.com/office/powerpoint/2010/main" val="325118092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5856" y="3178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Take out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Take out your books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27" y="1643392"/>
            <a:ext cx="8708478" cy="534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16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19368" t="21378" r="23564" b="8966"/>
          <a:stretch/>
        </p:blipFill>
        <p:spPr>
          <a:xfrm>
            <a:off x="1734206" y="46151"/>
            <a:ext cx="8639503" cy="681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0534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「Take out your books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53" y="882869"/>
            <a:ext cx="8215804" cy="59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1979" y="3335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away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157" y="28629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Open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「Open your books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57" y="2009584"/>
            <a:ext cx="9469563" cy="48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2698" y="30206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Close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「close your books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0" y="1907107"/>
            <a:ext cx="10802147" cy="449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9437" y="25476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Come here, please.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「Come here, please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87" y="1580329"/>
            <a:ext cx="9846401" cy="527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3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9.xml><?xml version="1.0" encoding="utf-8"?>
<a:theme xmlns:a="http://schemas.openxmlformats.org/drawingml/2006/main" name="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252</Words>
  <Application>Microsoft Office PowerPoint</Application>
  <PresentationFormat>寬螢幕</PresentationFormat>
  <Paragraphs>59</Paragraphs>
  <Slides>50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9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78" baseType="lpstr">
      <vt:lpstr>Microsoft JhengHei UI</vt:lpstr>
      <vt:lpstr>Monotype Sorts</vt:lpstr>
      <vt:lpstr>王漢宗中楷體注音</vt:lpstr>
      <vt:lpstr>書法中楷（注音一）</vt:lpstr>
      <vt:lpstr>新細明體</vt:lpstr>
      <vt:lpstr>Arial</vt:lpstr>
      <vt:lpstr>Arial Black</vt:lpstr>
      <vt:lpstr>Arial Rounded MT Bold</vt:lpstr>
      <vt:lpstr>Calibri</vt:lpstr>
      <vt:lpstr>Calibri Light</vt:lpstr>
      <vt:lpstr>Comic Sans MS</vt:lpstr>
      <vt:lpstr>Corbel</vt:lpstr>
      <vt:lpstr>EngTRESS B</vt:lpstr>
      <vt:lpstr>Tahoma</vt:lpstr>
      <vt:lpstr>Times New Roman</vt:lpstr>
      <vt:lpstr>Wingdings</vt:lpstr>
      <vt:lpstr>Wingdings 2</vt:lpstr>
      <vt:lpstr>Wingdings 3</vt:lpstr>
      <vt:lpstr>Office 佈景主題</vt:lpstr>
      <vt:lpstr>1_Office 佈景主題</vt:lpstr>
      <vt:lpstr>2_Office 佈景主題</vt:lpstr>
      <vt:lpstr>3_Office 佈景主題</vt:lpstr>
      <vt:lpstr>4_Office 佈景主題</vt:lpstr>
      <vt:lpstr>Office Theme</vt:lpstr>
      <vt:lpstr>Contemporary Portrait</vt:lpstr>
      <vt:lpstr>學術文獻 16x9</vt:lpstr>
      <vt:lpstr>模組</vt:lpstr>
      <vt:lpstr>Bitmap Image</vt:lpstr>
      <vt:lpstr>PowerPoint 簡報</vt:lpstr>
      <vt:lpstr>Classroom English</vt:lpstr>
      <vt:lpstr>Raise your hands.</vt:lpstr>
      <vt:lpstr>Put your hands down.</vt:lpstr>
      <vt:lpstr>Take out your book.</vt:lpstr>
      <vt:lpstr>Put away your book.</vt:lpstr>
      <vt:lpstr>Open your book.</vt:lpstr>
      <vt:lpstr>Close your book.</vt:lpstr>
      <vt:lpstr>Come here, please.</vt:lpstr>
      <vt:lpstr>Go back to your seat.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22</cp:revision>
  <dcterms:created xsi:type="dcterms:W3CDTF">2018-02-27T00:26:36Z</dcterms:created>
  <dcterms:modified xsi:type="dcterms:W3CDTF">2018-03-05T07:10:00Z</dcterms:modified>
</cp:coreProperties>
</file>